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67" r:id="rId3"/>
    <p:sldId id="257" r:id="rId4"/>
    <p:sldId id="281" r:id="rId5"/>
    <p:sldId id="282" r:id="rId6"/>
    <p:sldId id="256" r:id="rId7"/>
    <p:sldId id="258" r:id="rId8"/>
    <p:sldId id="259" r:id="rId9"/>
    <p:sldId id="260" r:id="rId10"/>
    <p:sldId id="280" r:id="rId11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9E7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7" d="100"/>
          <a:sy n="107" d="100"/>
        </p:scale>
        <p:origin x="-8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8070FA-6E81-4545-BE44-EBB6A9A40942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9E7A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8070FA-6E81-4545-BE44-EBB6A9A40942}" type="datetimeFigureOut">
              <a:rPr lang="en-US" smtClean="0"/>
              <a:pPr/>
              <a:t>9/16/2013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F6722-A4B7-420D-8D06-976EC199B0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etersenshunting.com/2012/09/04/was-the-buffalo-nearly-hunted-to-near-extinction/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ineandbowties.com/ideas/nature/the-death-of-the-bison/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Cherokee_removal" TargetMode="External"/><Relationship Id="rId7" Type="http://schemas.openxmlformats.org/officeDocument/2006/relationships/hyperlink" Target="http://www.clarke.public.lib.ga.us/pathfinders/nativeamericanhistory/southeast.html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hyperlink" Target="http://www.google.com/search?q=trail+of+tears+pictures&amp;start=20&amp;safe=active&amp;sa=N&amp;hl=en&amp;gbv=2&amp;tbm=isch" TargetMode="External"/><Relationship Id="rId4" Type="http://schemas.openxmlformats.org/officeDocument/2006/relationships/image" Target="../media/image4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GC42z0cCf_U&amp;list=PL88639D52BD5FA0C7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youtube.com/watch?v=Sn5SXMKS1xU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youtube.com/watch?v=Eum4xW4c4X8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rontierhea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512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0" y="5029200"/>
            <a:ext cx="9144000" cy="1828800"/>
          </a:xfrm>
        </p:spPr>
        <p:txBody>
          <a:bodyPr/>
          <a:lstStyle/>
          <a:p>
            <a:pPr eaLnBrk="1" hangingPunct="1"/>
            <a:r>
              <a:rPr lang="en-US" sz="3600" b="1" u="sng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Life changed after the Civil War</a:t>
            </a:r>
            <a:endParaRPr lang="en-US" sz="4000" b="1" u="sng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1"/>
          <p:cNvSpPr>
            <a:spLocks noGrp="1"/>
          </p:cNvSpPr>
          <p:nvPr>
            <p:ph type="ctrTitle"/>
          </p:nvPr>
        </p:nvSpPr>
        <p:spPr>
          <a:xfrm>
            <a:off x="1371600" y="1371600"/>
            <a:ext cx="7772400" cy="1470025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Native Americans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3352800"/>
            <a:ext cx="6400800" cy="175260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Interaction and Conflict</a:t>
            </a:r>
          </a:p>
        </p:txBody>
      </p:sp>
      <p:pic>
        <p:nvPicPr>
          <p:cNvPr id="2052" name="Picture 2" descr="http://www.sandomenico.org/uploaded/photos/Library/sitting-bul-2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62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6427113"/>
            <a:ext cx="5181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All information taken from the curriculum guide; images from a variety of Google images  and audio/video taken from Unitedstreaming.com</a:t>
            </a: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slaughter of the Buffalo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1939676"/>
              </p:ext>
            </p:extLst>
          </p:nvPr>
        </p:nvGraphicFramePr>
        <p:xfrm>
          <a:off x="0" y="1600200"/>
          <a:ext cx="4114800" cy="731520"/>
        </p:xfrm>
        <a:graphic>
          <a:graphicData uri="http://schemas.openxmlformats.org/drawingml/2006/table">
            <a:tbl>
              <a:tblPr/>
              <a:tblGrid>
                <a:gridCol w="4114800"/>
              </a:tblGrid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1027" name="Picture 3" descr="http://www.petersenshunting.com/files/2012/09/great_buffalo_lie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1831975"/>
            <a:ext cx="4133850" cy="4133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>
            <a:hlinkClick r:id="rId3"/>
          </p:cNvPr>
          <p:cNvSpPr>
            <a:spLocks noChangeArrowheads="1"/>
          </p:cNvSpPr>
          <p:nvPr/>
        </p:nvSpPr>
        <p:spPr bwMode="auto">
          <a:xfrm>
            <a:off x="457200" y="3497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6" name="Picture 2" descr="http://www.google.com/intl/en_ALL/images/logos/images_logo_sm.gif">
            <a:hlinkClick r:id="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546225"/>
            <a:ext cx="838199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http://wineandbowties.com/wordpress/wp-content/uploads/2012/07/1bull0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0050"/>
            <a:ext cx="4572000" cy="429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hlinkClick r:id="rId6"/>
          </p:cNvPr>
          <p:cNvSpPr>
            <a:spLocks noChangeArrowheads="1"/>
          </p:cNvSpPr>
          <p:nvPr/>
        </p:nvSpPr>
        <p:spPr bwMode="auto">
          <a:xfrm>
            <a:off x="457200" y="3497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0" name="Picture 6" descr="http://www.google.com/intl/en_ALL/images/logos/images_logo_sm.gif">
            <a:hlinkClick r:id="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962967"/>
            <a:ext cx="13906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5153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Moved to Reservations</a:t>
            </a:r>
            <a:endParaRPr lang="en-US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457200" y="3174097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1" name="Picture 3" descr="http://upload.wikimedia.org/wikipedia/commons/0/09/Cherokee_Heritage_Center_-_Trail_of_Tears_Schild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1263"/>
            <a:ext cx="4800600" cy="389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4">
            <a:hlinkClick r:id="rId3"/>
          </p:cNvPr>
          <p:cNvSpPr>
            <a:spLocks noChangeArrowheads="1"/>
          </p:cNvSpPr>
          <p:nvPr/>
        </p:nvSpPr>
        <p:spPr bwMode="auto">
          <a:xfrm>
            <a:off x="457200" y="3497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0" name="Picture 2" descr="http://www.google.com/intl/en_ALL/images/logos/images_logo_sm.gif">
            <a:hlinkClick r:id="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47800"/>
            <a:ext cx="13906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457200" y="3104848"/>
            <a:ext cx="1287532" cy="784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t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  <a:hlinkClick r:id="rId5"/>
              </a:rPr>
              <a:t>  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rgbClr val="228822"/>
                </a:solidFill>
                <a:effectLst/>
                <a:latin typeface="Arial" pitchFamily="34" charset="0"/>
                <a:cs typeface="Arial" pitchFamily="34" charset="0"/>
              </a:rPr>
              <a:t>clarke.public.lib.ga.us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5" name="Picture 7" descr="http://www.clarke.public.lib.ga.us/images/trail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7839" y="4114800"/>
            <a:ext cx="364466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8">
            <a:hlinkClick r:id="rId7"/>
          </p:cNvPr>
          <p:cNvSpPr>
            <a:spLocks noChangeArrowheads="1"/>
          </p:cNvSpPr>
          <p:nvPr/>
        </p:nvSpPr>
        <p:spPr bwMode="auto">
          <a:xfrm>
            <a:off x="457200" y="3497263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54" name="Picture 6" descr="http://www.google.com/intl/en_ALL/images/logos/images_logo_sm.gif">
            <a:hlinkClick r:id="rId5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4516" y="1729374"/>
            <a:ext cx="1390650" cy="285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32786" y="1601125"/>
            <a:ext cx="8229600" cy="4525963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052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Interaction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opposition by American Indians to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westward expansion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(Battle of Little Bighorn, Sitting Bull, Geronimo) </a:t>
            </a: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>
              <a:buNone/>
            </a:pP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forced relocation from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traditional lands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to reservations (Chief Joseph, Nez Percé) </a:t>
            </a:r>
            <a:endParaRPr lang="en-US" dirty="0" smtClean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>
              <a:buNone/>
            </a:pP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  <a:p>
            <a:pPr lvl="0"/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reduced population through </a:t>
            </a:r>
            <a:r>
              <a:rPr lang="en-US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warfare and disease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(Battle of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Wounded </a:t>
            </a:r>
            <a:r>
              <a:rPr lang="en-US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Knee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</a:t>
            </a:r>
          </a:p>
          <a:p>
            <a:pPr marL="0" lvl="0" indent="0"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hlinkClick r:id="rId2"/>
              </a:rPr>
              <a:t>http://www.youtube.com/watch?v=GC42z0cCf_U&amp;list=PL88639D52BD5FA0C7</a:t>
            </a:r>
            <a:endParaRPr lang="en-US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228600"/>
            <a:ext cx="8001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Conflict: </a:t>
            </a:r>
            <a:b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</a:br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Battle of Little Bighorn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95400"/>
            <a:ext cx="7162800" cy="5257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General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George A. Custer</a:t>
            </a:r>
          </a:p>
          <a:p>
            <a:pPr lvl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Acting on his own initiative, he launched a three pronged attack against the largest groups of Native American warriors ever assembled on the Great Plains</a:t>
            </a:r>
          </a:p>
          <a:p>
            <a:pPr lvl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Native American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forces turned on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Custer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and killed </a:t>
            </a:r>
            <a:r>
              <a:rPr lang="en-US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all of them.</a:t>
            </a:r>
            <a:endParaRPr lang="en-US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marL="457200" lvl="1" indent="0">
              <a:buNone/>
            </a:pPr>
            <a:endParaRPr lang="en-US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lvl="2">
              <a:buNone/>
            </a:pPr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://www.youtube.com/watch?v=Sn5SXMKS1xU</a:t>
            </a:r>
            <a:endParaRPr lang="en-US" sz="2000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2050" name="Picture 2" descr="http://www.sonofthesouth.net/union-generals/custer/pictures/cus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86600" y="0"/>
            <a:ext cx="2057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Sitting Bull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600200"/>
            <a:ext cx="7086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Led his people to victory at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Battle of Little Bighorn</a:t>
            </a:r>
          </a:p>
          <a:p>
            <a:pPr>
              <a:buNone/>
            </a:pPr>
            <a:endParaRPr lang="en-US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After the victory, he took his people to Canada to avoid the reservation system</a:t>
            </a:r>
          </a:p>
          <a:p>
            <a:pPr lvl="1"/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In 1881; his people were facing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starvation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he led them to Montana and gave up his rifle hoping to show that he became a friend of the Americans.</a:t>
            </a:r>
          </a:p>
          <a:p>
            <a:pPr lvl="1"/>
            <a:endParaRPr lang="en-US" dirty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026" name="Picture 2" descr="http://therealgunguys.com/blog/wp-content/uploads/2009/05/sittingbull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3622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Geronimo </a:t>
            </a:r>
            <a:endParaRPr lang="en-US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57400" y="1371600"/>
            <a:ext cx="6781800" cy="5181600"/>
          </a:xfrm>
        </p:spPr>
        <p:txBody>
          <a:bodyPr/>
          <a:lstStyle/>
          <a:p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Outnumbered by American and Mexican forces</a:t>
            </a:r>
          </a:p>
          <a:p>
            <a:pPr>
              <a:buNone/>
            </a:pPr>
            <a:endParaRPr lang="en-US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Refused </a:t>
            </a: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to acknowledge the American occupation of the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American west.</a:t>
            </a:r>
          </a:p>
          <a:p>
            <a:pPr>
              <a:buNone/>
            </a:pPr>
            <a:r>
              <a:rPr lang="en-US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  <a:hlinkClick r:id="rId2"/>
              </a:rPr>
              <a:t>http://www.youtube.com/watch?v=Eum4xW4c4X8</a:t>
            </a:r>
            <a:endParaRPr lang="en-US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17410" name="Picture 2" descr="http://www.archives.gov/research/native-americans/pictures/images/indians-101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574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2"/>
          <p:cNvSpPr>
            <a:spLocks noGrp="1"/>
          </p:cNvSpPr>
          <p:nvPr>
            <p:ph idx="1"/>
          </p:nvPr>
        </p:nvSpPr>
        <p:spPr>
          <a:xfrm>
            <a:off x="2514600" y="1219200"/>
            <a:ext cx="6172200" cy="5334000"/>
          </a:xfrm>
        </p:spPr>
        <p:txBody>
          <a:bodyPr>
            <a:normAutofit fontScale="92500" lnSpcReduction="10000"/>
          </a:bodyPr>
          <a:lstStyle/>
          <a:p>
            <a:pPr lvl="1" eaLnBrk="1" hangingPunct="1"/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US government had taken 6 million acres back from the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Nez Perce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after the gold rush in 1864 restricting the tribe to a reservation in Idaho, Chief Joseph inherited this trouble.</a:t>
            </a:r>
          </a:p>
          <a:p>
            <a:pPr lvl="1" eaLnBrk="1" hangingPunct="1">
              <a:buNone/>
            </a:pPr>
            <a:endParaRPr lang="en-US" sz="24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lvl="1" eaLnBrk="1" hangingPunct="1"/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Surrenders to the US government and moves his tribe to the Oklahoma reservation where many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died of disease</a:t>
            </a:r>
          </a:p>
          <a:p>
            <a:pPr lvl="1" eaLnBrk="1" hangingPunct="1">
              <a:buNone/>
            </a:pPr>
            <a:endParaRPr lang="en-US" sz="2400" dirty="0" smtClean="0">
              <a:solidFill>
                <a:schemeClr val="bg2">
                  <a:lumMod val="25000"/>
                </a:schemeClr>
              </a:solidFill>
              <a:latin typeface="Comic Sans MS" pitchFamily="66" charset="0"/>
            </a:endParaRPr>
          </a:p>
          <a:p>
            <a:pPr lvl="1" eaLnBrk="1" hangingPunct="1"/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1879, he spoke with President Hayes and his people were moved back to the Northwest but not to Idaho but another </a:t>
            </a:r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reservation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omic Sans MS" pitchFamily="66" charset="0"/>
              </a:rPr>
              <a:t> in Washington</a:t>
            </a:r>
          </a:p>
          <a:p>
            <a:pPr marL="457200" lvl="1" indent="0" eaLnBrk="1" hangingPunct="1">
              <a:buNone/>
            </a:pPr>
            <a:r>
              <a:rPr lang="en-US" sz="3000" dirty="0" smtClean="0">
                <a:solidFill>
                  <a:srgbClr val="FFFF00"/>
                </a:solidFill>
              </a:rPr>
              <a:t>READ THE ARTICLE ON CHIEF JOSEPH</a:t>
            </a:r>
          </a:p>
        </p:txBody>
      </p:sp>
      <p:pic>
        <p:nvPicPr>
          <p:cNvPr id="7171" name="Picture 2" descr="http://www.legendsofamerica.com/photos-nativeamerican/ChiefJoseph5-5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2514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304800"/>
            <a:ext cx="7239000" cy="8382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/>
            </a:r>
            <a:br>
              <a:rPr lang="en-US" sz="40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</a:br>
            <a: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Chief Joseph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4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442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1.42885.0"/>
</version>
</file>

<file path=customXml/itemProps1.xml><?xml version="1.0" encoding="utf-8"?>
<ds:datastoreItem xmlns:ds="http://schemas.openxmlformats.org/officeDocument/2006/customXml" ds:itemID="{A5D50583-70C5-427E-9B50-313B11E717A5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424</TotalTime>
  <Words>300</Words>
  <Application>Microsoft Office PowerPoint</Application>
  <PresentationFormat>On-screen Show (4:3)</PresentationFormat>
  <Paragraphs>38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Life changed after the Civil War</vt:lpstr>
      <vt:lpstr>Native Americans</vt:lpstr>
      <vt:lpstr>The slaughter of the Buffalo</vt:lpstr>
      <vt:lpstr>Moved to Reservations</vt:lpstr>
      <vt:lpstr>Interaction</vt:lpstr>
      <vt:lpstr>Conflict:  Battle of Little Bighorn</vt:lpstr>
      <vt:lpstr>Sitting Bull</vt:lpstr>
      <vt:lpstr>Geronimo </vt:lpstr>
      <vt:lpstr> Chief Joseph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Conflicts</dc:title>
  <dc:creator>Owner</dc:creator>
  <cp:lastModifiedBy>vjdean</cp:lastModifiedBy>
  <cp:revision>47</cp:revision>
  <dcterms:created xsi:type="dcterms:W3CDTF">2009-08-30T00:48:55Z</dcterms:created>
  <dcterms:modified xsi:type="dcterms:W3CDTF">2013-09-16T12:15:29Z</dcterms:modified>
</cp:coreProperties>
</file>